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5AB-4139-8E6A-AE8FD3F7CF13}"/>
                </c:ex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42CB-41A4-814D-D802441E0F8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42CB-41A4-814D-D802441E0F8C}"/>
                </c:ex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/>
            <a:t>2550 €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08/08/2018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08.08.2018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08/08/2018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5" y="5855524"/>
            <a:ext cx="9222707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Cailing</a:t>
            </a:r>
            <a:r>
              <a:rPr lang="de-DE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Fu, Anna </a:t>
            </a:r>
            <a:r>
              <a:rPr lang="de-DE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Pryadun</a:t>
            </a:r>
            <a:r>
              <a:rPr lang="de-DE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, </a:t>
            </a:r>
            <a:r>
              <a:rPr lang="de-DE" sz="2400" b="0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Daniel </a:t>
            </a:r>
            <a:r>
              <a:rPr lang="de-DE" sz="2400" b="0" i="0" u="none" strike="noStrike" kern="0" cap="none" spc="0" baseline="0" dirty="0" smtClean="0">
                <a:solidFill>
                  <a:srgbClr val="FFFFFF"/>
                </a:solidFill>
                <a:uFillTx/>
                <a:latin typeface="Calibri"/>
              </a:rPr>
              <a:t>Wolff, Nicole Grubert</a:t>
            </a:r>
            <a:endParaRPr lang="en-GB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5" y="1556793"/>
            <a:ext cx="8812155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Portable, intelligente Gestensteuerung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Modular aufgebaute </a:t>
            </a:r>
            <a:r>
              <a:rPr lang="de-DE" sz="2400" dirty="0" err="1" smtClean="0"/>
              <a:t>Photoplatten</a:t>
            </a:r>
            <a:r>
              <a:rPr lang="de-DE" sz="2400" dirty="0" smtClean="0"/>
              <a:t> zur flexiblen Positionierung der </a:t>
            </a:r>
            <a:r>
              <a:rPr lang="de-DE" sz="2400" dirty="0" err="1" smtClean="0"/>
              <a:t>Photodioden</a:t>
            </a:r>
            <a:r>
              <a:rPr lang="de-DE" sz="2400" dirty="0" smtClean="0"/>
              <a:t> und der Strahlquelle</a:t>
            </a:r>
          </a:p>
          <a:p>
            <a:pPr>
              <a:lnSpc>
                <a:spcPct val="80000"/>
              </a:lnSpc>
            </a:pPr>
            <a:r>
              <a:rPr lang="de-DE" sz="2400" dirty="0"/>
              <a:t>Vielfältig einsetzbar </a:t>
            </a:r>
            <a:r>
              <a:rPr lang="de-DE" sz="2400" dirty="0" smtClean="0"/>
              <a:t>aufgrund der freien Kombinationsmöglichkeit der </a:t>
            </a:r>
            <a:r>
              <a:rPr lang="de-DE" sz="2400" dirty="0" err="1" smtClean="0"/>
              <a:t>Photoplatten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Gewährleistung der Strahlensicherheit dank einer integrierten Leistungsregulierung der Strahlquelle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Individuelle Anpassung an die Gesten des Benutzers durch die Verwendung </a:t>
            </a:r>
            <a:r>
              <a:rPr lang="de-DE" sz="2400" dirty="0"/>
              <a:t>von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smtClean="0"/>
              <a:t>Learning Strategien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47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8400512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</a:t>
            </a:r>
            <a:r>
              <a:rPr lang="de-DE" sz="2400" dirty="0" smtClean="0"/>
              <a:t>einer Smart Home Einrichtung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Nutzung des gesamten Körpers zur Erzeugung von Reflexionen (z.B. als Anwendung in einer Cave)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4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4" y="1018787"/>
            <a:ext cx="2210839" cy="2679806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2709036" y="998963"/>
            <a:ext cx="2165224" cy="2689718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524518" y="3743653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284683" y="4182462"/>
            <a:ext cx="2210839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</a:t>
            </a:r>
            <a:r>
              <a:rPr lang="de-DE" sz="16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Computational</a:t>
            </a: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2704424" y="3743653"/>
            <a:ext cx="2169836" cy="2086294"/>
            <a:chOff x="2704424" y="3743653"/>
            <a:chExt cx="2169836" cy="2086294"/>
          </a:xfrm>
        </p:grpSpPr>
        <p:sp>
          <p:nvSpPr>
            <p:cNvPr id="8" name="Textfeld 13"/>
            <p:cNvSpPr txBox="1"/>
            <p:nvPr/>
          </p:nvSpPr>
          <p:spPr>
            <a:xfrm>
              <a:off x="2704424" y="3743653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2704424" y="4260287"/>
              <a:ext cx="2169836" cy="1569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</a:t>
              </a:r>
              <a:r>
                <a:rPr lang="de-DE" sz="16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 Light"/>
                </a:rPr>
                <a:t>Computational</a:t>
              </a: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5054660" y="998963"/>
            <a:ext cx="2219017" cy="4584763"/>
            <a:chOff x="5085443" y="998963"/>
            <a:chExt cx="2219017" cy="4584763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43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5150464" y="3743653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5085444" y="4260287"/>
              <a:ext cx="2219016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7487189" y="998963"/>
            <a:ext cx="2219016" cy="4999381"/>
            <a:chOff x="7477055" y="998963"/>
            <a:chExt cx="2219016" cy="4999381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7055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7672663" y="3743653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Anna </a:t>
              </a:r>
              <a:r>
                <a:rPr lang="de-DE" sz="2400" b="1" i="0" u="none" strike="noStrike" kern="1200" cap="none" spc="0" baseline="0" dirty="0" err="1">
                  <a:solidFill>
                    <a:srgbClr val="505046"/>
                  </a:solidFill>
                  <a:uFillTx/>
                  <a:latin typeface="Calibri"/>
                </a:rPr>
                <a:t>Pryadun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7496402" y="4182462"/>
              <a:ext cx="2180322" cy="181588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pic>
        <p:nvPicPr>
          <p:cNvPr id="18" name="Inhaltsplatzhalt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05" y="1018940"/>
            <a:ext cx="2040351" cy="2679653"/>
          </a:xfrm>
          <a:prstGeom prst="rect">
            <a:avLst/>
          </a:prstGeom>
          <a:noFill/>
          <a:ln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9" name="Textfeld 18"/>
          <p:cNvSpPr txBox="1"/>
          <p:nvPr/>
        </p:nvSpPr>
        <p:spPr>
          <a:xfrm>
            <a:off x="9914423" y="3743653"/>
            <a:ext cx="206030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 smtClean="0">
                <a:solidFill>
                  <a:srgbClr val="505046"/>
                </a:solidFill>
                <a:uFillTx/>
                <a:latin typeface="Calibri"/>
              </a:rPr>
              <a:t>Nicole </a:t>
            </a:r>
            <a:r>
              <a:rPr lang="de-DE" sz="2400" b="1" i="0" u="none" strike="noStrike" kern="1200" cap="none" spc="0" baseline="0" dirty="0" err="1" smtClean="0">
                <a:solidFill>
                  <a:srgbClr val="505046"/>
                </a:solidFill>
                <a:uFillTx/>
                <a:latin typeface="Calibri"/>
              </a:rPr>
              <a:t>Grubert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20" name="Textfeld 25"/>
          <p:cNvSpPr txBox="1"/>
          <p:nvPr/>
        </p:nvSpPr>
        <p:spPr>
          <a:xfrm>
            <a:off x="9885274" y="4205315"/>
            <a:ext cx="2180322" cy="1815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de-DE" sz="1600" dirty="0" smtClean="0">
                <a:latin typeface="+mj-lt"/>
              </a:rPr>
              <a:t>Studiert Maschinenbau </a:t>
            </a:r>
            <a:r>
              <a:rPr lang="de-DE" sz="1600" dirty="0">
                <a:latin typeface="+mj-lt"/>
              </a:rPr>
              <a:t>mit der Vertiefungsrichtung Konstruktionstechnik. </a:t>
            </a:r>
            <a:r>
              <a:rPr lang="de-DE" sz="1600" dirty="0" smtClean="0">
                <a:latin typeface="+mj-lt"/>
              </a:rPr>
              <a:t>Unterstützt das Projekt in der Konstruktion und im </a:t>
            </a:r>
            <a:r>
              <a:rPr lang="de-DE" sz="1600" smtClean="0">
                <a:latin typeface="+mj-lt"/>
              </a:rPr>
              <a:t>Bereich Marketing.</a:t>
            </a:r>
            <a:endParaRPr lang="de-D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Studentenwettbewerb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im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de-DE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Mikrosystemtechnik</a:t>
                </a:r>
                <a:endPara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693</Words>
  <Application>Microsoft Office PowerPoint</Application>
  <PresentationFormat>Breitbild</PresentationFormat>
  <Paragraphs>122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Batang</vt:lpstr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Anwendungsmöglichkeiten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Nicole Grubert</cp:lastModifiedBy>
  <cp:revision>79</cp:revision>
  <dcterms:created xsi:type="dcterms:W3CDTF">2018-06-18T09:52:44Z</dcterms:created>
  <dcterms:modified xsi:type="dcterms:W3CDTF">2018-08-08T07:38:04Z</dcterms:modified>
</cp:coreProperties>
</file>